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5%D1%87%D0%B5%D0%BD%D1%8C_%D1%87%D0%B5%D0%BB%D0%BE%D0%B2%D0%B5%D0%BA%D0%B0" TargetMode="External"/><Relationship Id="rId13" Type="http://schemas.openxmlformats.org/officeDocument/2006/relationships/hyperlink" Target="https://ru.wikipedia.org/wiki/%D0%9B%D0%B8%D0%BF%D0%B0%D0%B7%D0%B0" TargetMode="External"/><Relationship Id="rId3" Type="http://schemas.openxmlformats.org/officeDocument/2006/relationships/hyperlink" Target="https://ru.wikipedia.org/wiki/%D0%A1%D0%BB%D1%8E%D0%BD%D0%BD%D1%8B%D0%B5_%D0%B6%D0%B5%D0%BB%D0%B5%D0%B7%D1%8B" TargetMode="External"/><Relationship Id="rId7" Type="http://schemas.openxmlformats.org/officeDocument/2006/relationships/hyperlink" Target="https://ru.wikipedia.org/wiki/%D0%9F%D0%BE%D0%B4%D0%B6%D0%B5%D0%BB%D1%83%D0%B4%D0%BE%D1%87%D0%BD%D0%B0%D1%8F_%D0%B6%D0%B5%D0%BB%D0%B5%D0%B7%D0%B0" TargetMode="External"/><Relationship Id="rId12" Type="http://schemas.openxmlformats.org/officeDocument/2006/relationships/hyperlink" Target="https://ru.wikipedia.org/wiki/%D0%A2%D1%80%D0%B8%D0%BF%D1%81%D0%B8%D0%BD" TargetMode="External"/><Relationship Id="rId2" Type="http://schemas.openxmlformats.org/officeDocument/2006/relationships/hyperlink" Target="https://ru.wikipedia.org/wiki/%D0%A4%D0%B5%D1%80%D0%BC%D0%B5%D0%BD%D1%82" TargetMode="External"/><Relationship Id="rId16" Type="http://schemas.openxmlformats.org/officeDocument/2006/relationships/hyperlink" Target="https://ru.wikipedia.org/wiki/%D0%96%D0%B5%D0%BB%D1%87%D0%BD%D1%8B%D0%B9_%D0%BF%D1%83%D0%B7%D1%8B%D1%80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2%D0%B5%D0%BD%D0%B0%D0%B4%D1%86%D0%B0%D1%82%D0%B8%D0%BF%D0%B5%D1%80%D1%81%D1%82%D0%BD%D0%B0%D1%8F_%D0%BA%D0%B8%D1%88%D0%BA%D0%B0_%D1%87%D0%B5%D0%BB%D0%BE%D0%B2%D0%B5%D0%BA%D0%B0" TargetMode="External"/><Relationship Id="rId11" Type="http://schemas.openxmlformats.org/officeDocument/2006/relationships/hyperlink" Target="https://ru.wikipedia.org/wiki/%D0%93%D0%B8%D0%B4%D1%80%D0%BE%D0%BA%D0%B0%D1%80%D0%B1%D0%BE%D0%BD%D0%B0%D1%82%D1%8B" TargetMode="External"/><Relationship Id="rId5" Type="http://schemas.openxmlformats.org/officeDocument/2006/relationships/hyperlink" Target="https://ru.wikipedia.org/wiki/%D0%A3%D0%B3%D0%BB%D0%B5%D0%B2%D0%BE%D0%B4" TargetMode="External"/><Relationship Id="rId15" Type="http://schemas.openxmlformats.org/officeDocument/2006/relationships/hyperlink" Target="https://ru.wikipedia.org/wiki/%D0%9D%D1%83%D0%BA%D0%BB%D0%B5%D0%B0%D0%B7%D0%B0" TargetMode="External"/><Relationship Id="rId10" Type="http://schemas.openxmlformats.org/officeDocument/2006/relationships/hyperlink" Target="https://ru.wikipedia.org/wiki/%D0%9F%D0%B0%D0%BD%D0%BA%D1%80%D0%B5%D0%B0%D1%82%D0%B8%D1%87%D0%B5%D1%81%D0%BA%D0%B8%D0%B9_%D1%81%D0%BE%D0%BA" TargetMode="External"/><Relationship Id="rId4" Type="http://schemas.openxmlformats.org/officeDocument/2006/relationships/hyperlink" Target="https://ru.wikipedia.org/wiki/%D0%A1%D0%BB%D1%8E%D0%BD%D0%B0" TargetMode="External"/><Relationship Id="rId9" Type="http://schemas.openxmlformats.org/officeDocument/2006/relationships/hyperlink" Target="https://ru.wikipedia.org/wiki/%D0%96%D1%91%D0%BB%D1%87%D1%8C" TargetMode="External"/><Relationship Id="rId14" Type="http://schemas.openxmlformats.org/officeDocument/2006/relationships/hyperlink" Target="https://ru.wikipedia.org/wiki/%D0%90%D0%BC%D0%B8%D0%BB%D0%B0%D0%B7%D0%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0%B4%D1%8A%D1%8F%D0%B7%D1%8B%D1%87%D0%BD%D0%B0%D1%8F_%D1%81%D0%BB%D1%8E%D0%BD%D0%BD%D0%B0%D1%8F_%D0%B6%D0%B5%D0%BB%D0%B5%D0%B7%D0%B0_%D1%87%D0%B5%D0%BB%D0%BE%D0%B2%D0%B5%D0%BA%D0%B0" TargetMode="External"/><Relationship Id="rId3" Type="http://schemas.openxmlformats.org/officeDocument/2006/relationships/hyperlink" Target="https://ru.wikipedia.org/wiki/%D0%96%D0%B5%D0%BB%D0%B5%D0%B7%D1%8B" TargetMode="External"/><Relationship Id="rId7" Type="http://schemas.openxmlformats.org/officeDocument/2006/relationships/hyperlink" Target="https://ru.wikipedia.org/wiki/%D0%9F%D0%BE%D0%B4%D1%87%D0%B5%D0%BB%D1%8E%D1%81%D1%82%D0%BD%D0%B0%D1%8F_%D1%81%D0%BB%D1%8E%D0%BD%D0%BD%D0%B0%D1%8F_%D0%B6%D0%B5%D0%BB%D0%B5%D0%B7%D0%B0_%D1%87%D0%B5%D0%BB%D0%BE%D0%B2%D0%B5%D0%BA%D0%B0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E%D0%BA%D0%BE%D0%BB%D0%BE%D1%83%D1%88%D0%BD%D0%B0%D1%8F_%D1%81%D0%BB%D1%8E%D0%BD%D0%BD%D0%B0%D1%8F_%D0%B6%D0%B5%D0%BB%D0%B5%D0%B7%D0%B0_%D1%87%D0%B5%D0%BB%D0%BE%D0%B2%D0%B5%D0%BA%D0%B0" TargetMode="External"/><Relationship Id="rId5" Type="http://schemas.openxmlformats.org/officeDocument/2006/relationships/hyperlink" Target="https://ru.wikipedia.org/wiki/%D0%A1%D0%BB%D1%8E%D0%BD%D0%B0" TargetMode="External"/><Relationship Id="rId4" Type="http://schemas.openxmlformats.org/officeDocument/2006/relationships/hyperlink" Target="https://ru.wikipedia.org/wiki/%D0%A0%D0%BE%D1%82%D0%BE%D0%B2%D0%B0%D1%8F_%D0%BF%D0%BE%D0%BB%D0%BE%D1%81%D1%82%D1%8C" TargetMode="Externa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ru.wikipedia.org/wiki/%D0%91%D1%80%D1%8E%D1%88%D0%BD%D0%B0%D1%8F_%D0%BF%D0%BE%D0%BB%D0%BE%D1%81%D1%82%D1%8C" TargetMode="External"/><Relationship Id="rId7" Type="http://schemas.openxmlformats.org/officeDocument/2006/relationships/hyperlink" Target="https://ru.wikipedia.org/wiki/%D0%96%D0%B5%D0%BB%D1%87%D0%BD%D1%8B%D0%B9_%D0%BF%D1%83%D0%B7%D1%8B%D1%80%D1%8C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6%D1%91%D0%BB%D1%87%D0%BD%D1%8B%D0%B5_%D0%BF%D1%83%D1%82%D0%B8" TargetMode="External"/><Relationship Id="rId5" Type="http://schemas.openxmlformats.org/officeDocument/2006/relationships/hyperlink" Target="https://ru.wikipedia.org/wiki/%D0%9D%D0%B8%D0%B6%D0%BD%D1%8F%D1%8F_%D0%BF%D0%BE%D0%BB%D0%B0%D1%8F_%D0%B2%D0%B5%D0%BD%D0%B0" TargetMode="External"/><Relationship Id="rId4" Type="http://schemas.openxmlformats.org/officeDocument/2006/relationships/hyperlink" Target="https://ru.wikipedia.org/wiki/%D0%92%D0%BE%D1%80%D0%BE%D1%82%D0%BD%D0%B0%D1%8F_%D0%B2%D0%B5%D0%BD%D0%B0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5%D0%BB%D0%BA%D0%B8" TargetMode="External"/><Relationship Id="rId13" Type="http://schemas.openxmlformats.org/officeDocument/2006/relationships/hyperlink" Target="https://ru.wikipedia.org/wiki/%D0%A0%D0%B5%D0%B0%D0%BA%D1%86%D0%B8%D1%8F_%D0%BD%D0%B5%D0%B9%D1%82%D1%80%D0%B0%D0%BB%D0%B8%D0%B7%D0%B0%D1%86%D0%B8%D0%B8" TargetMode="External"/><Relationship Id="rId18" Type="http://schemas.openxmlformats.org/officeDocument/2006/relationships/hyperlink" Target="https://ru.wikipedia.org/wiki/%D0%98%D0%BD%D1%81%D1%83%D0%BB%D0%B8%D0%BD" TargetMode="External"/><Relationship Id="rId3" Type="http://schemas.openxmlformats.org/officeDocument/2006/relationships/hyperlink" Target="https://ru.wikipedia.org/wiki/%D0%96%D0%B5%D0%BB%D1%83%D0%B4%D0%BE%D1%87%D0%BD%D0%BE-%D0%BA%D0%B8%D1%88%D0%B5%D1%87%D0%BD%D1%8B%D0%B9_%D1%82%D1%80%D0%B0%D0%BA%D1%82" TargetMode="External"/><Relationship Id="rId21" Type="http://schemas.openxmlformats.org/officeDocument/2006/relationships/hyperlink" Target="https://ru.wikipedia.org/wiki/%D0%9F%D0%B0%D0%BD%D0%BA%D1%80%D0%B5%D0%B0%D1%82%D0%B8%D1%87%D0%B5%D1%81%D0%BA%D0%B8%D0%B9_%D0%BF%D0%BE%D0%BB%D0%B8%D0%BF%D0%B5%D0%BF%D1%82%D0%B8%D0%B4" TargetMode="External"/><Relationship Id="rId7" Type="http://schemas.openxmlformats.org/officeDocument/2006/relationships/hyperlink" Target="https://ru.wikipedia.org/wiki/%D0%96%D0%B8%D1%80%D1%8B" TargetMode="External"/><Relationship Id="rId12" Type="http://schemas.openxmlformats.org/officeDocument/2006/relationships/hyperlink" Target="https://ru.wikipedia.org/wiki/%D0%90%D0%BC%D0%B8%D0%BB%D0%B0%D0%B7%D0%B0" TargetMode="External"/><Relationship Id="rId17" Type="http://schemas.openxmlformats.org/officeDocument/2006/relationships/hyperlink" Target="https://ru.wikipedia.org/wiki/%D0%93%D0%BE%D1%80%D0%BC%D0%BE%D0%BD%D1%8B" TargetMode="External"/><Relationship Id="rId25" Type="http://schemas.openxmlformats.org/officeDocument/2006/relationships/hyperlink" Target="https://ru.wikipedia.org/wiki/%D0%90%D0%BF%D0%BF%D0%B5%D1%82%D0%B8%D1%82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6" Type="http://schemas.openxmlformats.org/officeDocument/2006/relationships/hyperlink" Target="https://ru.wikipedia.org/wiki/%D0%9E%D1%81%D1%82%D1%80%D0%BE%D0%B2%D0%BA%D0%B8_%D0%9B%D0%B0%D0%BD%D0%B3%D0%B5%D1%80%D0%B3%D0%B0%D0%BD%D1%81%D0%B0" TargetMode="External"/><Relationship Id="rId20" Type="http://schemas.openxmlformats.org/officeDocument/2006/relationships/hyperlink" Target="https://ru.wikipedia.org/wiki/%D0%A1%D0%BE%D0%BC%D0%B0%D1%82%D0%BE%D1%81%D1%82%D0%B0%D1%82%D0%B8%D0%B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4%D0%B5%D1%80%D0%BC%D0%B5%D0%BD%D1%82%D1%8B" TargetMode="External"/><Relationship Id="rId11" Type="http://schemas.openxmlformats.org/officeDocument/2006/relationships/hyperlink" Target="https://ru.wikipedia.org/wiki/%D0%9F%D0%B0%D0%BD%D0%BA%D1%80%D0%B5%D0%B0%D1%82%D0%B8%D1%87%D0%B5%D1%81%D0%BA%D0%B0%D1%8F_%D0%BB%D0%B8%D0%BF%D0%B0%D0%B7%D0%B0" TargetMode="External"/><Relationship Id="rId24" Type="http://schemas.openxmlformats.org/officeDocument/2006/relationships/hyperlink" Target="https://ru.wikipedia.org/wiki/%D0%93%D0%BE%D0%BB%D0%BE%D0%B4_(%D1%84%D0%B8%D0%B7%D0%B8%D0%BE%D0%BB%D0%BE%D0%B3%D0%B8%D1%8F)" TargetMode="External"/><Relationship Id="rId5" Type="http://schemas.openxmlformats.org/officeDocument/2006/relationships/hyperlink" Target="https://ru.wikipedia.org/wiki/%D0%9F%D0%B0%D0%BD%D0%BA%D1%80%D0%B5%D0%B0%D1%82%D0%B8%D1%87%D0%B5%D1%81%D0%BA%D0%B8%D0%B9_%D1%81%D0%BE%D0%BA" TargetMode="External"/><Relationship Id="rId15" Type="http://schemas.openxmlformats.org/officeDocument/2006/relationships/hyperlink" Target="https://ru.wikipedia.org/wiki/%D0%94%D0%B2%D0%B5%D0%BD%D0%B0%D0%B4%D1%86%D0%B0%D1%82%D0%B8%D0%BF%D0%B5%D1%80%D1%81%D1%82%D0%BD%D0%B0%D1%8F_%D0%BA%D0%B8%D1%88%D0%BA%D0%B0_%D1%87%D0%B5%D0%BB%D0%BE%D0%B2%D0%B5%D0%BA%D0%B0" TargetMode="External"/><Relationship Id="rId23" Type="http://schemas.openxmlformats.org/officeDocument/2006/relationships/hyperlink" Target="https://ru.wikipedia.org/wiki/%D0%93%D1%80%D0%B5%D0%BB%D0%B8%D0%BD" TargetMode="External"/><Relationship Id="rId10" Type="http://schemas.openxmlformats.org/officeDocument/2006/relationships/hyperlink" Target="https://ru.wikipedia.org/wiki/%D0%A2%D1%80%D0%B8%D0%BF%D1%81%D0%B8%D0%BD" TargetMode="External"/><Relationship Id="rId19" Type="http://schemas.openxmlformats.org/officeDocument/2006/relationships/hyperlink" Target="https://ru.wikipedia.org/wiki/%D0%93%D0%BB%D1%8E%D0%BA%D0%B0%D0%B3%D0%BE%D0%BD" TargetMode="External"/><Relationship Id="rId4" Type="http://schemas.openxmlformats.org/officeDocument/2006/relationships/hyperlink" Target="https://ru.wikipedia.org/wiki/%D0%96%D0%B5%D0%BB%D0%B5%D0%B7%D0%B0" TargetMode="External"/><Relationship Id="rId9" Type="http://schemas.openxmlformats.org/officeDocument/2006/relationships/hyperlink" Target="https://ru.wikipedia.org/wiki/%D0%A3%D0%B3%D0%BB%D0%B5%D0%B2%D0%BE%D0%B4%D1%8B" TargetMode="External"/><Relationship Id="rId14" Type="http://schemas.openxmlformats.org/officeDocument/2006/relationships/hyperlink" Target="https://ru.wikipedia.org/wiki/%D0%A5%D0%B8%D0%BC%D1%83%D1%81" TargetMode="External"/><Relationship Id="rId22" Type="http://schemas.openxmlformats.org/officeDocument/2006/relationships/hyperlink" Target="https://ru.wikipedia.org/wiki/%D0%96%D0%B5%D0%BB%D1%83%D0%B4%D0%BE%D1%87%D0%BD%D1%8B%D0%B9_%D1%81%D0%BE%D0%B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E%D0%BB%D1%8C%D1%88%D0%BE%D0%B9_%D1%81%D0%BE%D1%81%D0%BE%D1%87%D0%B5%D0%BA_%D0%B4%D0%B2%D0%B5%D0%BD%D0%B0%D0%B4%D1%86%D0%B0%D1%82%D0%B8%D0%BF%D0%B5%D1%80%D1%81%D1%82%D0%BD%D0%BE%D0%B9_%D0%BA%D0%B8%D1%88%D0%BA%D0%B8" TargetMode="External"/><Relationship Id="rId3" Type="http://schemas.openxmlformats.org/officeDocument/2006/relationships/hyperlink" Target="https://ru.wikipedia.org/wiki/%D0%96%D1%91%D0%BB%D1%87%D1%8C" TargetMode="External"/><Relationship Id="rId7" Type="http://schemas.openxmlformats.org/officeDocument/2006/relationships/hyperlink" Target="https://ru.wikipedia.org/wiki/%D0%94%D0%B2%D0%B5%D0%BD%D0%B0%D0%B4%D1%86%D0%B0%D1%82%D0%B8%D0%BF%D0%B5%D1%80%D1%81%D1%82%D0%BD%D0%B0%D1%8F_%D0%BA%D0%B8%D1%88%D0%BA%D0%B0_%D1%87%D0%B5%D0%BB%D0%BE%D0%B2%D0%B5%D0%BA%D0%B0" TargetMode="External"/><Relationship Id="rId2" Type="http://schemas.openxmlformats.org/officeDocument/2006/relationships/hyperlink" Target="https://ru.wikipedia.org/wiki/%D0%9F%D0%B5%D1%87%D0%B5%D0%BD%D1%8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1%D1%84%D0%B8%D0%BD%D0%BA%D1%82%D0%B5%D1%80_%D0%9E%D0%B4%D0%B4%D0%B8" TargetMode="External"/><Relationship Id="rId5" Type="http://schemas.openxmlformats.org/officeDocument/2006/relationships/hyperlink" Target="https://ru.wikipedia.org/wiki/%D0%93%D0%BB%D0%B0%D0%B2%D0%BD%D1%8B%D0%B9_%D0%BF%D1%80%D0%BE%D1%82%D0%BE%D0%BA_%D0%BF%D0%BE%D0%B4%D0%B6%D0%B5%D0%BB%D1%83%D0%B4%D0%BE%D1%87%D0%BD%D0%BE%D0%B9_%D0%B6%D0%B5%D0%BB%D0%B5%D0%B7%D1%8B" TargetMode="External"/><Relationship Id="rId4" Type="http://schemas.openxmlformats.org/officeDocument/2006/relationships/hyperlink" Target="https://ru.wikipedia.org/wiki/%D0%9E%D0%B1%D1%89%D0%B8%D0%B9_%D0%B6%D1%91%D0%BB%D1%87%D0%BD%D1%8B%D0%B9_%D0%BF%D1%80%D0%BE%D1%82%D0%BE%D0%BA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8%D1%89%D0%B5%D0%B2%D0%B0%D1%80%D0%B8%D1%82%D0%B5%D0%BB%D1%8C%D0%BD%D0%B0%D1%8F_%D1%81%D0%B8%D1%81%D1%82%D0%B5%D0%BC%D0%B0_%D1%87%D0%B5%D0%BB%D0%BE%D0%B2%D0%B5%D0%BA%D0%B0#cite_note-1" TargetMode="External"/><Relationship Id="rId2" Type="http://schemas.openxmlformats.org/officeDocument/2006/relationships/hyperlink" Target="https://ru.wikipedia.org/wiki/%D0%96%D0%B5%D0%BB%D1%83%D0%B4%D0%BE%D1%87%D0%BD%D0%BE-%D0%BA%D0%B8%D1%88%D0%B5%D1%87%D0%BD%D1%8B%D0%B9_%D1%82%D1%80%D0%B0%D0%BA%D1%82_%D1%87%D0%B5%D0%BB%D0%BE%D0%B2%D0%B5%D0%BA%D0%B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hyperlink" Target="https://ru.wikipedia.org/wiki/%D0%9D%D1%83%D1%82%D1%80%D0%B8%D0%B5%D0%BD%D1%82%D1%8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8%D1%89%D0%B5%D0%B2%D0%BE%D0%B4_%D1%87%D0%B5%D0%BB%D0%BE%D0%B2%D0%B5%D0%BA%D0%B0" TargetMode="External"/><Relationship Id="rId3" Type="http://schemas.openxmlformats.org/officeDocument/2006/relationships/hyperlink" Target="https://ru.wikipedia.org/wiki/%D0%A0%D0%BE%D1%82%D0%BE%D0%B2%D0%B0%D1%8F_%D0%BF%D0%BE%D0%BB%D0%BE%D1%81%D1%82%D1%8C" TargetMode="External"/><Relationship Id="rId7" Type="http://schemas.openxmlformats.org/officeDocument/2006/relationships/hyperlink" Target="https://ru.wikipedia.org/wiki/%D0%93%D0%BB%D0%BE%D1%82%D0%BA%D0%B0_%D1%87%D0%B5%D0%BB%D0%BE%D0%B2%D0%B5%D0%BA%D0%B0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s://ru.wikipedia.org/wiki/%D0%96%D0%B5%D0%BB%D1%83%D0%B4%D0%BE%D1%87%D0%BD%D0%BE-%D0%BA%D0%B8%D1%88%D0%B5%D1%87%D0%BD%D1%8B%D0%B9_%D1%82%D1%80%D0%B0%D0%BA%D1%82_%D1%87%D0%B5%D0%BB%D0%BE%D0%B2%D0%B5%D0%BA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1%D0%BB%D1%8E%D0%BD%D0%BD%D1%8B%D0%B5_%D0%B6%D0%B5%D0%BB%D0%B5%D0%B7%D1%8B" TargetMode="External"/><Relationship Id="rId11" Type="http://schemas.openxmlformats.org/officeDocument/2006/relationships/hyperlink" Target="https://ru.wikipedia.org/wiki/%D0%A2%D0%BE%D0%BB%D1%81%D1%82%D0%B0%D1%8F_%D0%BA%D0%B8%D1%88%D0%BA%D0%B0_%D1%87%D0%B5%D0%BB%D0%BE%D0%B2%D0%B5%D0%BA%D0%B0" TargetMode="External"/><Relationship Id="rId5" Type="http://schemas.openxmlformats.org/officeDocument/2006/relationships/hyperlink" Target="https://ru.wikipedia.org/wiki/%D0%AF%D0%B7%D1%8B%D0%BA_(%D0%B0%D0%BD%D0%B0%D1%82%D0%BE%D0%BC%D0%B8%D1%8F)" TargetMode="External"/><Relationship Id="rId10" Type="http://schemas.openxmlformats.org/officeDocument/2006/relationships/hyperlink" Target="https://ru.wikipedia.org/wiki/%D0%A2%D0%BE%D0%BD%D0%BA%D0%B0%D1%8F_%D0%BA%D0%B8%D1%88%D0%BA%D0%B0_%D1%87%D0%B5%D0%BB%D0%BE%D0%B2%D0%B5%D0%BA%D0%B0" TargetMode="External"/><Relationship Id="rId4" Type="http://schemas.openxmlformats.org/officeDocument/2006/relationships/hyperlink" Target="https://ru.wikipedia.org/wiki/%D0%97%D1%83%D0%B1%D1%8B_%D1%87%D0%B5%D0%BB%D0%BE%D0%B2%D0%B5%D0%BA%D0%B0" TargetMode="External"/><Relationship Id="rId9" Type="http://schemas.openxmlformats.org/officeDocument/2006/relationships/hyperlink" Target="https://ru.wikipedia.org/wiki/%D0%96%D0%B5%D0%BB%D1%83%D0%B4%D0%BE%D0%BA_%D1%87%D0%B5%D0%BB%D0%BE%D0%B2%D0%B5%D0%BA%D0%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8%D1%89%D0%B0" TargetMode="External"/><Relationship Id="rId3" Type="http://schemas.openxmlformats.org/officeDocument/2006/relationships/hyperlink" Target="https://ru.wikipedia.org/wiki/%D0%96%D0%B8%D0%B2%D0%BE%D1%82%D0%BD%D1%8B%D0%B5" TargetMode="External"/><Relationship Id="rId7" Type="http://schemas.openxmlformats.org/officeDocument/2006/relationships/hyperlink" Target="https://ru.wikipedia.org/wiki/%D0%93%D1%83%D0%B1%D1%8B" TargetMode="External"/><Relationship Id="rId2" Type="http://schemas.openxmlformats.org/officeDocument/2006/relationships/hyperlink" Target="https://ru.wikipedia.org/wiki/%D0%A0%D0%BE%D1%82%D0%BE%D0%B2%D0%B0%D1%8F_%D0%BF%D0%BE%D0%BB%D0%BE%D1%81%D1%82%D1%8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F%D0%B7%D1%8B%D0%BA_(%D0%B0%D0%BD%D0%B0%D1%82%D0%BE%D0%BC%D0%B8%D1%8F)" TargetMode="External"/><Relationship Id="rId5" Type="http://schemas.openxmlformats.org/officeDocument/2006/relationships/hyperlink" Target="https://ru.wikipedia.org/wiki/%D0%97%D1%83%D0%B1%D1%8B_%D1%87%D0%B5%D0%BB%D0%BE%D0%B2%D0%B5%D0%BA%D0%B0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ru.wikipedia.org/wiki/%D0%94%D1%8B%D1%85%D0%B0%D0%BD%D0%B8%D0%B5" TargetMode="External"/><Relationship Id="rId9" Type="http://schemas.openxmlformats.org/officeDocument/2006/relationships/hyperlink" Target="https://ru.wikipedia.org/wiki/%D0%A1%D0%BB%D1%8E%D0%BD%D0%BD%D1%8B%D0%B5_%D0%B6%D0%B5%D0%BB%D0%B5%D0%B7%D1%8B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0%D0%B4%D0%B3%D0%BE%D1%80%D1%82%D0%B0%D0%BD%D0%BD%D0%B8%D0%BA" TargetMode="External"/><Relationship Id="rId3" Type="http://schemas.openxmlformats.org/officeDocument/2006/relationships/hyperlink" Target="https://ru.wikipedia.org/wiki/%D0%9D%D0%BE%D1%81" TargetMode="External"/><Relationship Id="rId7" Type="http://schemas.openxmlformats.org/officeDocument/2006/relationships/hyperlink" Target="https://ru.wikipedia.org/wiki/%D0%93%D0%BB%D0%BE%D1%82%D0%B0%D0%BD%D0%B8%D0%B5" TargetMode="External"/><Relationship Id="rId2" Type="http://schemas.openxmlformats.org/officeDocument/2006/relationships/hyperlink" Target="https://ru.wikipedia.org/wiki/%D0%93%D0%BB%D0%BE%D1%82%D0%BA%D0%B0_%D1%87%D0%B5%D0%BB%D0%BE%D0%B2%D0%B5%D0%BA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3%D0%BE%D1%80%D1%82%D0%B0%D0%BD%D1%8C" TargetMode="External"/><Relationship Id="rId5" Type="http://schemas.openxmlformats.org/officeDocument/2006/relationships/hyperlink" Target="https://ru.wikipedia.org/wiki/%D0%9F%D0%B8%D1%89%D0%B5%D0%B2%D0%BE%D0%B4" TargetMode="External"/><Relationship Id="rId4" Type="http://schemas.openxmlformats.org/officeDocument/2006/relationships/hyperlink" Target="https://ru.wikipedia.org/wiki/%D0%A0%D0%BE%D1%82" TargetMode="Externa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6%D0%B5%D0%BB%D1%83%D0%B4%D0%BE%D1%87%D0%BD%D0%BE-%D0%BA%D0%B8%D1%88%D0%B5%D1%87%D0%BD%D1%8B%D0%B9_%D1%82%D1%80%D0%B0%D0%BA%D1%82_%D1%87%D0%B5%D0%BB%D0%BE%D0%B2%D0%B5%D0%BA%D0%B0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ru.wikipedia.org/wiki/%D0%9F%D0%B8%D1%89%D0%B5%D0%B2%D0%BE%D0%B4_%D1%87%D0%B5%D0%BB%D0%BE%D0%B2%D0%B5%D0%BA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6%D0%B5%D0%BB%D1%83%D0%B4%D0%BE%D0%BA" TargetMode="External"/><Relationship Id="rId5" Type="http://schemas.openxmlformats.org/officeDocument/2006/relationships/hyperlink" Target="https://ru.wikipedia.org/wiki/%D0%96%D0%B5%D0%BB%D1%83%D0%B4%D0%BE%D0%BA_%D1%87%D0%B5%D0%BB%D0%BE%D0%B2%D0%B5%D0%BA%D0%B0" TargetMode="External"/><Relationship Id="rId4" Type="http://schemas.openxmlformats.org/officeDocument/2006/relationships/hyperlink" Target="https://ru.wikipedia.org/wiki/%D0%93%D0%BB%D0%BE%D1%82%D0%BA%D0%B0_%D1%87%D0%B5%D0%BB%D0%BE%D0%B2%D0%B5%D0%BA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A%D1%91%D0%BC" TargetMode="External"/><Relationship Id="rId2" Type="http://schemas.openxmlformats.org/officeDocument/2006/relationships/hyperlink" Target="https://ru.wikipedia.org/wiki/%D0%96%D0%B5%D0%BB%D1%83%D0%B4%D0%BE%D0%BA_%D1%87%D0%B5%D0%BB%D0%BE%D0%B2%D0%B5%D0%BA%D0%B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ru.wikipedia.org/wiki/%D0%9B%D0%B8%D1%82%D1%8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0%B5%D1%80%D0%BC%D0%B5%D0%BD%D1%82%D1%8B_%D0%BF%D0%B8%D1%89%D0%B5%D0%B2%D0%B0%D1%80%D0%B5%D0%BD%D0%B8%D1%8F" TargetMode="External"/><Relationship Id="rId3" Type="http://schemas.openxmlformats.org/officeDocument/2006/relationships/hyperlink" Target="https://ru.wikipedia.org/wiki/%D0%96%D0%B5%D0%BB%D1%83%D0%B4%D0%BE%D1%87%D0%BD%D0%BE-%D0%BA%D0%B8%D1%88%D0%B5%D1%87%D0%BD%D1%8B%D0%B9_%D1%82%D1%80%D0%B0%D0%BA%D1%82_%D1%87%D0%B5%D0%BB%D0%BE%D0%B2%D0%B5%D0%BA%D0%B0" TargetMode="External"/><Relationship Id="rId7" Type="http://schemas.openxmlformats.org/officeDocument/2006/relationships/hyperlink" Target="https://ru.wikipedia.org/wiki/%D0%9F%D0%B8%D1%89%D0%B5%D0%B2%D0%B0%D1%80%D0%B5%D0%BD%D0%B8%D0%B5" TargetMode="External"/><Relationship Id="rId2" Type="http://schemas.openxmlformats.org/officeDocument/2006/relationships/hyperlink" Target="https://ru.wikipedia.org/wiki/%D0%A2%D0%BE%D0%BD%D0%BA%D0%B0%D1%8F_%D0%BA%D0%B8%D1%88%D0%BA%D0%B0_%D1%87%D0%B5%D0%BB%D0%BE%D0%B2%D0%B5%D0%BA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2%D0%BE%D0%BB%D1%81%D1%82%D0%B0%D1%8F_%D0%BA%D0%B8%D1%88%D0%BA%D0%B0_%D1%87%D0%B5%D0%BB%D0%BE%D0%B2%D0%B5%D0%BA%D0%B0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ru.wikipedia.org/wiki/%D0%96%D0%B5%D0%BB%D1%83%D0%B4%D0%BE%D0%BA" TargetMode="External"/><Relationship Id="rId10" Type="http://schemas.openxmlformats.org/officeDocument/2006/relationships/hyperlink" Target="https://ru.wikipedia.org/wiki/%D0%96%D0%B5%D0%BB%D1%87%D0%BD%D1%8B%D0%B9_%D0%BF%D1%83%D0%B7%D1%8B%D1%80%D1%8C" TargetMode="External"/><Relationship Id="rId4" Type="http://schemas.openxmlformats.org/officeDocument/2006/relationships/hyperlink" Target="https://ru.wikipedia.org/wiki/%D0%A7%D0%B5%D0%BB%D0%BE%D0%B2%D0%B5%D0%BA" TargetMode="External"/><Relationship Id="rId9" Type="http://schemas.openxmlformats.org/officeDocument/2006/relationships/hyperlink" Target="https://ru.wikipedia.org/wiki/%D0%9F%D0%BE%D0%B4%D0%B6%D0%B5%D0%BB%D1%83%D0%B4%D0%BE%D1%87%D0%BD%D0%B0%D1%8F_%D0%B6%D0%B5%D0%BB%D0%B5%D0%B7%D0%B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ru.wikipedia.org/wiki/%D0%96%D0%B5%D0%BB%D1%83%D0%B4%D0%BE%D1%87%D0%BD%D0%BE-%D0%BA%D0%B8%D1%88%D0%B5%D1%87%D0%BD%D1%8B%D0%B9_%D1%82%D1%80%D0%B0%D0%BA%D1%82_%D1%87%D0%B5%D0%BB%D0%BE%D0%B2%D0%B5%D0%BA%D0%B0" TargetMode="External"/><Relationship Id="rId7" Type="http://schemas.openxmlformats.org/officeDocument/2006/relationships/hyperlink" Target="https://ru.wikipedia.org/wiki/%D0%9A%D0%B0%D0%BB" TargetMode="External"/><Relationship Id="rId2" Type="http://schemas.openxmlformats.org/officeDocument/2006/relationships/hyperlink" Target="https://ru.wikipedia.org/wiki/%D0%A2%D0%BE%D0%BB%D1%81%D1%82%D0%B0%D1%8F_%D0%BA%D0%B8%D1%88%D0%BA%D0%B0_%D1%87%D0%B5%D0%BB%D0%BE%D0%B2%D0%B5%D0%BA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5%D0%B8%D0%BC%D1%83%D1%81" TargetMode="External"/><Relationship Id="rId5" Type="http://schemas.openxmlformats.org/officeDocument/2006/relationships/hyperlink" Target="https://ru.wikipedia.org/wiki/%D0%92%D0%BE%D0%B4%D0%B0" TargetMode="External"/><Relationship Id="rId4" Type="http://schemas.openxmlformats.org/officeDocument/2006/relationships/hyperlink" Target="https://ru.wikipedia.org/wiki/%D0%9A%D0%B8%D1%88%D0%B5%D1%87%D0%BD%D0%B8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на тему: «</a:t>
            </a:r>
            <a:r>
              <a:rPr lang="ru-RU" i="1" dirty="0" smtClean="0"/>
              <a:t>органы пищеварения»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58118" cy="2614634"/>
          </a:xfrm>
        </p:spPr>
        <p:txBody>
          <a:bodyPr>
            <a:normAutofit/>
          </a:bodyPr>
          <a:lstStyle/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Кастуева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Роксана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КД-2(2) группы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Вспомогательные органы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Вспомогательные </a:t>
            </a:r>
            <a:r>
              <a:rPr lang="ru-RU" b="1" dirty="0" smtClean="0"/>
              <a:t>органы</a:t>
            </a:r>
            <a:endParaRPr lang="ru-RU" b="1" dirty="0" smtClean="0"/>
          </a:p>
          <a:p>
            <a:r>
              <a:rPr lang="ru-RU" dirty="0" smtClean="0"/>
              <a:t>Переваривание пищи происходит под действием ряда веществ — </a:t>
            </a:r>
            <a:r>
              <a:rPr lang="ru-RU" dirty="0" smtClean="0">
                <a:hlinkClick r:id="rId2" tooltip="Фермент"/>
              </a:rPr>
              <a:t>ферментов</a:t>
            </a:r>
            <a:r>
              <a:rPr lang="ru-RU" dirty="0" smtClean="0"/>
              <a:t>, содержащихся в отделяемом в пищеварительный канал соке нескольких крупных желёз. В ротовую полость открываются протоки </a:t>
            </a:r>
            <a:r>
              <a:rPr lang="ru-RU" b="1" dirty="0" smtClean="0">
                <a:hlinkClick r:id="rId3" tooltip="Слюнные железы"/>
              </a:rPr>
              <a:t>слюнных желёз</a:t>
            </a:r>
            <a:r>
              <a:rPr lang="ru-RU" dirty="0" smtClean="0"/>
              <a:t>, выделяемая ими </a:t>
            </a:r>
            <a:r>
              <a:rPr lang="ru-RU" dirty="0" smtClean="0">
                <a:hlinkClick r:id="rId4" tooltip="Слюна"/>
              </a:rPr>
              <a:t>слюна</a:t>
            </a:r>
            <a:r>
              <a:rPr lang="ru-RU" dirty="0" smtClean="0"/>
              <a:t> смачивает ротовую полость и пищу, способствует её перемешиванию и формированию пищевого комка. Также при участии ферментов слюны амилазы и </a:t>
            </a:r>
            <a:r>
              <a:rPr lang="ru-RU" dirty="0" err="1" smtClean="0"/>
              <a:t>мальтазы</a:t>
            </a:r>
            <a:r>
              <a:rPr lang="ru-RU" dirty="0" smtClean="0"/>
              <a:t> в ротовой полости начинается переваривание </a:t>
            </a:r>
            <a:r>
              <a:rPr lang="ru-RU" dirty="0" smtClean="0">
                <a:hlinkClick r:id="rId5" tooltip="Углевод"/>
              </a:rPr>
              <a:t>углеводов</a:t>
            </a:r>
            <a:r>
              <a:rPr lang="ru-RU" dirty="0" smtClean="0"/>
              <a:t>. В тонкий кишечник, а именно в </a:t>
            </a:r>
            <a:r>
              <a:rPr lang="ru-RU" dirty="0" smtClean="0">
                <a:hlinkClick r:id="rId6" tooltip="Двенадцатиперстная кишка человека"/>
              </a:rPr>
              <a:t>двенадцатиперстную кишку</a:t>
            </a:r>
            <a:r>
              <a:rPr lang="ru-RU" dirty="0" smtClean="0"/>
              <a:t>, выделяются сок </a:t>
            </a:r>
            <a:r>
              <a:rPr lang="ru-RU" b="1" dirty="0" smtClean="0">
                <a:hlinkClick r:id="rId7" tooltip="Поджелудочная железа"/>
              </a:rPr>
              <a:t>поджелудочной железы</a:t>
            </a:r>
            <a:r>
              <a:rPr lang="ru-RU" dirty="0" smtClean="0"/>
              <a:t> и </a:t>
            </a:r>
            <a:r>
              <a:rPr lang="ru-RU" b="1" dirty="0" smtClean="0">
                <a:hlinkClick r:id="rId8" tooltip="Печень человека"/>
              </a:rPr>
              <a:t>печени</a:t>
            </a:r>
            <a:r>
              <a:rPr lang="ru-RU" dirty="0" smtClean="0"/>
              <a:t> — </a:t>
            </a:r>
            <a:r>
              <a:rPr lang="ru-RU" dirty="0" smtClean="0">
                <a:hlinkClick r:id="rId9" tooltip="Жёлчь"/>
              </a:rPr>
              <a:t>жёлчь</a:t>
            </a:r>
            <a:r>
              <a:rPr lang="ru-RU" dirty="0" smtClean="0"/>
              <a:t>. </a:t>
            </a:r>
            <a:r>
              <a:rPr lang="ru-RU" dirty="0" smtClean="0">
                <a:hlinkClick r:id="rId10" tooltip="Панкреатический сок"/>
              </a:rPr>
              <a:t>Сок поджелудочной железы</a:t>
            </a:r>
            <a:r>
              <a:rPr lang="ru-RU" dirty="0" smtClean="0"/>
              <a:t> содержит </a:t>
            </a:r>
            <a:r>
              <a:rPr lang="ru-RU" dirty="0" smtClean="0">
                <a:hlinkClick r:id="rId11" tooltip="Гидрокарбонаты"/>
              </a:rPr>
              <a:t>бикарбонаты</a:t>
            </a:r>
            <a:r>
              <a:rPr lang="ru-RU" dirty="0" smtClean="0"/>
              <a:t> и ряд ферментов, например, </a:t>
            </a:r>
            <a:r>
              <a:rPr lang="ru-RU" dirty="0" smtClean="0">
                <a:hlinkClick r:id="rId12" tooltip="Трипсин"/>
              </a:rPr>
              <a:t>трипсин</a:t>
            </a:r>
            <a:r>
              <a:rPr lang="ru-RU" dirty="0" smtClean="0"/>
              <a:t>, химотрипсин, </a:t>
            </a:r>
            <a:r>
              <a:rPr lang="ru-RU" dirty="0" smtClean="0">
                <a:hlinkClick r:id="rId13" tooltip="Липаза"/>
              </a:rPr>
              <a:t>липазу</a:t>
            </a:r>
            <a:r>
              <a:rPr lang="ru-RU" dirty="0" smtClean="0"/>
              <a:t>, панкреатическую </a:t>
            </a:r>
            <a:r>
              <a:rPr lang="ru-RU" dirty="0" smtClean="0">
                <a:hlinkClick r:id="rId14" tooltip="Амилаза"/>
              </a:rPr>
              <a:t>амилазу</a:t>
            </a:r>
            <a:r>
              <a:rPr lang="ru-RU" dirty="0" smtClean="0"/>
              <a:t>, а также </a:t>
            </a:r>
            <a:r>
              <a:rPr lang="ru-RU" dirty="0" smtClean="0">
                <a:hlinkClick r:id="rId15" tooltip="Нуклеаза"/>
              </a:rPr>
              <a:t>нуклеазы</a:t>
            </a:r>
            <a:r>
              <a:rPr lang="ru-RU" dirty="0" smtClean="0"/>
              <a:t>. Желчь, прежде чем попасть в кишечник, накапливается в </a:t>
            </a:r>
            <a:r>
              <a:rPr lang="ru-RU" dirty="0" smtClean="0">
                <a:hlinkClick r:id="rId16" tooltip="Желчный пузырь"/>
              </a:rPr>
              <a:t>желчном пузыре</a:t>
            </a:r>
            <a:r>
              <a:rPr lang="ru-RU" dirty="0" smtClean="0"/>
              <a:t>. Ферменты желчи разделяют жиры на мелкие капли, что ускоряет расщепление их липазой.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Слюнные железы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Слюнные железы</a:t>
            </a:r>
            <a:r>
              <a:rPr lang="ru-RU" dirty="0" smtClean="0"/>
              <a:t> (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gladulae</a:t>
            </a:r>
            <a:r>
              <a:rPr lang="ru-RU" i="1" dirty="0" smtClean="0"/>
              <a:t> </a:t>
            </a:r>
            <a:r>
              <a:rPr lang="ru-RU" i="1" dirty="0" err="1" smtClean="0"/>
              <a:t>salivales</a:t>
            </a:r>
            <a:r>
              <a:rPr lang="ru-RU" dirty="0" smtClean="0"/>
              <a:t>) — </a:t>
            </a:r>
            <a:r>
              <a:rPr lang="ru-RU" dirty="0" smtClean="0">
                <a:hlinkClick r:id="rId3" tooltip="Железы"/>
              </a:rPr>
              <a:t>железы</a:t>
            </a:r>
            <a:r>
              <a:rPr lang="ru-RU" dirty="0" smtClean="0"/>
              <a:t> в </a:t>
            </a:r>
            <a:r>
              <a:rPr lang="ru-RU" dirty="0" smtClean="0">
                <a:hlinkClick r:id="rId4" tooltip="Ротовая полость"/>
              </a:rPr>
              <a:t>ротовой полости</a:t>
            </a:r>
            <a:r>
              <a:rPr lang="ru-RU" dirty="0" smtClean="0"/>
              <a:t>, выделяющие </a:t>
            </a:r>
            <a:r>
              <a:rPr lang="ru-RU" dirty="0" smtClean="0">
                <a:hlinkClick r:id="rId5" tooltip="Слюна"/>
              </a:rPr>
              <a:t>слюну</a:t>
            </a:r>
            <a:r>
              <a:rPr lang="ru-RU" dirty="0" smtClean="0"/>
              <a:t>. Различают:</a:t>
            </a:r>
          </a:p>
          <a:p>
            <a:r>
              <a:rPr lang="ru-RU" b="1" dirty="0" smtClean="0"/>
              <a:t>Малые слюнные железы</a:t>
            </a:r>
            <a:r>
              <a:rPr lang="ru-RU" dirty="0" smtClean="0"/>
              <a:t> (альвеолярно-трубчатые, слизисто-белковые, мерокриновые). Малые слюнные железы расположены в толще слизистой оболочки полости рта или в её </a:t>
            </a:r>
            <a:r>
              <a:rPr lang="ru-RU" dirty="0" err="1" smtClean="0"/>
              <a:t>подслизистой</a:t>
            </a:r>
            <a:r>
              <a:rPr lang="ru-RU" dirty="0" smtClean="0"/>
              <a:t> основе и классифицируются по их местоположению (губные, щёчные, молярные, язычные и нёбные) или по характеру выделяемого секрета (серозные, слизистые и смешанные). Размеры малых желез разнообразны, их диаметр составляет от 1 до 5 мм. Наиболее многочисленны среди малых слюнных желёз губные и нёбные.</a:t>
            </a:r>
          </a:p>
          <a:p>
            <a:r>
              <a:rPr lang="ru-RU" b="1" dirty="0" smtClean="0"/>
              <a:t>Большие слюнные железы</a:t>
            </a:r>
            <a:r>
              <a:rPr lang="ru-RU" dirty="0" smtClean="0"/>
              <a:t> (3 пары): </a:t>
            </a:r>
            <a:r>
              <a:rPr lang="ru-RU" dirty="0" smtClean="0">
                <a:hlinkClick r:id="rId6" tooltip="Околоушная слюнная железа человека"/>
              </a:rPr>
              <a:t>околоушные</a:t>
            </a:r>
            <a:r>
              <a:rPr lang="ru-RU" dirty="0" smtClean="0"/>
              <a:t>, </a:t>
            </a:r>
            <a:r>
              <a:rPr lang="ru-RU" dirty="0" smtClean="0">
                <a:hlinkClick r:id="rId7" tooltip="Подчелюстная слюнная железа человека"/>
              </a:rPr>
              <a:t>подчелюстные</a:t>
            </a:r>
            <a:r>
              <a:rPr lang="ru-RU" dirty="0" smtClean="0"/>
              <a:t>, </a:t>
            </a:r>
            <a:r>
              <a:rPr lang="ru-RU" dirty="0" smtClean="0">
                <a:hlinkClick r:id="rId8" tooltip="Подъязычная слюнная железа человека"/>
              </a:rPr>
              <a:t>подъязычные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i (1).jpg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143372" y="1571612"/>
            <a:ext cx="4786346" cy="407196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Печень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Пе́чень</a:t>
            </a:r>
            <a:r>
              <a:rPr lang="ru-RU" dirty="0" smtClean="0"/>
              <a:t> (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hepar</a:t>
            </a:r>
            <a:r>
              <a:rPr lang="ru-RU" dirty="0" smtClean="0"/>
              <a:t>, греч. </a:t>
            </a:r>
            <a:r>
              <a:rPr lang="ru-RU" i="1" dirty="0" err="1" smtClean="0"/>
              <a:t>jecor</a:t>
            </a:r>
            <a:r>
              <a:rPr lang="ru-RU" dirty="0" smtClean="0"/>
              <a:t>) — жизненно важный непарный внутренний орган, расположенный в </a:t>
            </a:r>
            <a:r>
              <a:rPr lang="ru-RU" dirty="0" smtClean="0">
                <a:hlinkClick r:id="rId3" tooltip="Брюшная полость"/>
              </a:rPr>
              <a:t>брюшной полости</a:t>
            </a:r>
            <a:r>
              <a:rPr lang="ru-RU" dirty="0" smtClean="0"/>
              <a:t> под правым куполом диафрагмы (в большинстве случаев) и выполняющий множество различных физиологических функций. Клетки печени образуют так называемые печёночные балки, которые получают кровоснабжение из двух систем: артериальной (как все органы и системы организма), так и </a:t>
            </a:r>
            <a:r>
              <a:rPr lang="ru-RU" dirty="0" smtClean="0">
                <a:hlinkClick r:id="rId4" tooltip="Воротная вена"/>
              </a:rPr>
              <a:t>воротной вены</a:t>
            </a:r>
            <a:r>
              <a:rPr lang="ru-RU" dirty="0" smtClean="0"/>
              <a:t> (по которой оттекает кровь от желудка, кишечника и больших пищеварительных желез, приносящая необходимое сырьё для работы печени). Кровь из печёночных балок оттекает в систему </a:t>
            </a:r>
            <a:r>
              <a:rPr lang="ru-RU" dirty="0" smtClean="0">
                <a:hlinkClick r:id="rId5" tooltip="Нижняя полая вена"/>
              </a:rPr>
              <a:t>нижней полой вены</a:t>
            </a:r>
            <a:r>
              <a:rPr lang="ru-RU" dirty="0" smtClean="0"/>
              <a:t>. Там же начинаются </a:t>
            </a:r>
            <a:r>
              <a:rPr lang="ru-RU" dirty="0" smtClean="0">
                <a:hlinkClick r:id="rId6" tooltip="Жёлчные пути"/>
              </a:rPr>
              <a:t>желчевыводящие пути</a:t>
            </a:r>
            <a:r>
              <a:rPr lang="ru-RU" dirty="0" smtClean="0"/>
              <a:t>, отводящие желчь из печёночных балок в </a:t>
            </a:r>
            <a:r>
              <a:rPr lang="ru-RU" dirty="0" smtClean="0">
                <a:hlinkClick r:id="rId7" tooltip="Желчный пузырь"/>
              </a:rPr>
              <a:t>желчный пузырь</a:t>
            </a:r>
            <a:r>
              <a:rPr lang="ru-RU" dirty="0" smtClean="0"/>
              <a:t> и двенадцатиперстную кишку. Желчь совместно с панкреатическими ферментами участвует в пищеварении.</a:t>
            </a:r>
            <a:endParaRPr lang="ru-RU" dirty="0"/>
          </a:p>
        </p:txBody>
      </p:sp>
      <p:pic>
        <p:nvPicPr>
          <p:cNvPr id="5" name="Содержимое 4" descr="skhema-pecheni-i-zhelchnogo-puzyrya.jpg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381866" y="1785926"/>
            <a:ext cx="4762134" cy="373708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Поджелудочная железа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785926"/>
            <a:ext cx="4000528" cy="6858048"/>
          </a:xfrm>
        </p:spPr>
        <p:txBody>
          <a:bodyPr>
            <a:no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Поджелу́дочная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железа́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челове́ка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Латинский язык"/>
              </a:rPr>
              <a:t>лат.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páncreas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 — орган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Желудочно-кишечный тракт"/>
              </a:rPr>
              <a:t>пищеварительной системы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крупная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Железа"/>
              </a:rPr>
              <a:t>железа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обладающая функциями внешней и внутренней секреции. Внешнесекреторная функция органа реализуется выделением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 tooltip="Панкреатический сок"/>
              </a:rPr>
              <a:t>панкреатического сока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содержащего пищеварительные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6" tooltip="Ферменты"/>
              </a:rPr>
              <a:t>ферменты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для переваривания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7" tooltip="Жиры"/>
              </a:rPr>
              <a:t>жиров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8" tooltip="Белки"/>
              </a:rPr>
              <a:t>белков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9" tooltip="Углеводы"/>
              </a:rPr>
              <a:t>углеводов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— главным образом,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0" tooltip="Трипсин"/>
              </a:rPr>
              <a:t>трипсина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1" tooltip="Панкреатическая липаза"/>
              </a:rPr>
              <a:t>панкреатической липазы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2" tooltip="Амилаза"/>
              </a:rPr>
              <a:t>амилазы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Основной панкреатический секрет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протоковых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клеток содержит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бикарбонат-анионы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участвующие в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3" tooltip="Реакция нейтрализации"/>
              </a:rPr>
              <a:t>нейтрализации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кислого желудочного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4" tooltip="Химус"/>
              </a:rPr>
              <a:t>химуса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Секрет поджелудочной железы накапливается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междольковых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протоках, которые сливаются с главным выводным протоком, открывающимся в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5" tooltip="Двенадцатиперстная кишка человека"/>
              </a:rPr>
              <a:t>двенадцатиперстную кишку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6" tooltip="Островки Лангерганса"/>
              </a:rPr>
              <a:t>Островковый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6" tooltip="Островки Лангерганса"/>
              </a:rPr>
              <a:t> аппарат поджелудочной железы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является эндокринным органом,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928802"/>
            <a:ext cx="4329114" cy="484658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производя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7" tooltip="Гормоны"/>
              </a:rPr>
              <a:t>гормоны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8" tooltip="Инсулин"/>
              </a:rPr>
              <a:t>инсулин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9" tooltip="Глюкагон"/>
              </a:rPr>
              <a:t>глюкагон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участвующие в регуляции углеводного обмена, а также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20" tooltip="Соматостатин"/>
              </a:rPr>
              <a:t>соматостатин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угнетающий секрецию многих желез,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1" tooltip="Панкреатический полипептид"/>
              </a:rPr>
              <a:t>панкреатический полипептид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который подавляет секрецию поджелудочной железы и стимулирует секрецию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2" tooltip="Желудочный сок"/>
              </a:rPr>
              <a:t>желудочного сока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23" tooltip="Грелин"/>
              </a:rPr>
              <a:t>грелин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известный как «гормон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4" tooltip="Голод (физиология)"/>
              </a:rPr>
              <a:t>голода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(возбуждает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5" tooltip="Аппетит"/>
              </a:rPr>
              <a:t>аппетит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ncreas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7786742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Желчный пузырь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Жёлчный пузырь представляет собой мешкообразный резервуар для вырабатываемой в </a:t>
            </a:r>
            <a:r>
              <a:rPr lang="ru-RU" dirty="0" smtClean="0">
                <a:hlinkClick r:id="rId2" tooltip="Печень"/>
              </a:rPr>
              <a:t>печени</a:t>
            </a:r>
            <a:r>
              <a:rPr lang="ru-RU" dirty="0" smtClean="0"/>
              <a:t> </a:t>
            </a:r>
            <a:r>
              <a:rPr lang="ru-RU" dirty="0" smtClean="0">
                <a:hlinkClick r:id="rId3" tooltip="Жёлчь"/>
              </a:rPr>
              <a:t>жёлчи</a:t>
            </a:r>
            <a:r>
              <a:rPr lang="ru-RU" dirty="0" smtClean="0"/>
              <a:t>; он имеет удлинённую форму с одним широким, другим узким концом, причем ширина пузыря от дна к шейке уменьшается постепенно. Длина жёлчного пузыря колеблется от 8 до 14 см, ширина — от 3 до 5 см, ёмкость его достигает 40—70 см³. Он имеет тёмно-зелёную окраску и относительно тонкую стенку. У человека находится в правой продольной борозде, на нижней поверхности </a:t>
            </a:r>
            <a:r>
              <a:rPr lang="ru-RU" dirty="0" smtClean="0">
                <a:hlinkClick r:id="rId2" tooltip="Печень"/>
              </a:rPr>
              <a:t>печени</a:t>
            </a:r>
            <a:r>
              <a:rPr lang="ru-RU" dirty="0" smtClean="0"/>
              <a:t>. Пузырный жёлчный проток в воротах печени соединяется с печёночным протоком. Через слияние этих двух протоков образуется </a:t>
            </a:r>
            <a:r>
              <a:rPr lang="ru-RU" dirty="0" smtClean="0">
                <a:hlinkClick r:id="rId4" tooltip="Общий жёлчный проток"/>
              </a:rPr>
              <a:t>общий жёлчный проток</a:t>
            </a:r>
            <a:r>
              <a:rPr lang="ru-RU" dirty="0" smtClean="0"/>
              <a:t>, объединяющийся затем с </a:t>
            </a:r>
            <a:r>
              <a:rPr lang="ru-RU" dirty="0" smtClean="0">
                <a:hlinkClick r:id="rId5" tooltip="Главный проток поджелудочной железы"/>
              </a:rPr>
              <a:t>главным протоком поджелудочной железы</a:t>
            </a:r>
            <a:r>
              <a:rPr lang="ru-RU" dirty="0" smtClean="0"/>
              <a:t> и, через </a:t>
            </a:r>
            <a:r>
              <a:rPr lang="ru-RU" dirty="0" smtClean="0">
                <a:hlinkClick r:id="rId6" tooltip="Сфинктер Одди"/>
              </a:rPr>
              <a:t>сфинктер </a:t>
            </a:r>
            <a:r>
              <a:rPr lang="ru-RU" dirty="0" err="1" smtClean="0">
                <a:hlinkClick r:id="rId6" tooltip="Сфинктер Одди"/>
              </a:rPr>
              <a:t>Одди</a:t>
            </a:r>
            <a:r>
              <a:rPr lang="ru-RU" dirty="0" smtClean="0"/>
              <a:t>, открывающийся в </a:t>
            </a:r>
            <a:r>
              <a:rPr lang="ru-RU" dirty="0" smtClean="0">
                <a:hlinkClick r:id="rId7" tooltip="Двенадцатиперстная кишка человека"/>
              </a:rPr>
              <a:t>двенадцатиперстную кишку</a:t>
            </a:r>
            <a:r>
              <a:rPr lang="ru-RU" dirty="0" smtClean="0"/>
              <a:t> в </a:t>
            </a:r>
            <a:r>
              <a:rPr lang="ru-RU" dirty="0" smtClean="0">
                <a:hlinkClick r:id="rId8" tooltip="Большой сосочек двенадцатиперстной кишки"/>
              </a:rPr>
              <a:t>фатеровом сосочке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723609.png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429124" y="2143116"/>
            <a:ext cx="4500594" cy="392909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Строение</a:t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071966" cy="521497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Пищеварительная система человека состоит из органов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 tooltip="Желудочно-кишечный тракт человека"/>
              </a:rPr>
              <a:t>желудочно-кишечного тракта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вспомогательных органов (слюнные железы, печень, поджелудочная железа, желчный пузырь и др.)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  <a:hlinkClick r:id="rId3"/>
              </a:rPr>
              <a:t>[1]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Условно выделяют три отдела пищеварительной системы. Передний отдел включает органы ротовой полости, глотку и пищевод. Здесь осуществляется, в основном, механическая переработка пищи. Средний отдел состоит из желудка, тонкой и толстой кишки, печени и поджелудочной железы, в этом отделе осуществляется преимущественно химическая обработка пищи, всасывание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4" tooltip="Нутриенты"/>
              </a:rPr>
              <a:t>нутриентов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формирование каловых масс. Задний отдел представлен каудальной частью прямой кишки и обеспечивает выведение кала из организма.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7020602.gif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500562" y="1571612"/>
            <a:ext cx="4500594" cy="49522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Желудочно-кишечный тракт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500066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Основная статья: </a:t>
            </a:r>
            <a:r>
              <a:rPr lang="ru-RU" b="1" i="1" dirty="0" smtClean="0">
                <a:hlinkClick r:id="rId2"/>
              </a:rPr>
              <a:t>Желудочно-кишечный тракт человека</a:t>
            </a:r>
            <a:endParaRPr lang="ru-RU" i="1" dirty="0" smtClean="0"/>
          </a:p>
          <a:p>
            <a:r>
              <a:rPr lang="ru-RU" dirty="0" smtClean="0"/>
              <a:t>В среднем длина пищеварительного канала взрослого человека составляет 9—10 метров; в нём выделяются следующие отделы:</a:t>
            </a:r>
          </a:p>
          <a:p>
            <a:r>
              <a:rPr lang="ru-RU" dirty="0" smtClean="0"/>
              <a:t>Рот, или </a:t>
            </a:r>
            <a:r>
              <a:rPr lang="ru-RU" dirty="0" smtClean="0">
                <a:hlinkClick r:id="rId3" tooltip="Ротовая полость"/>
              </a:rPr>
              <a:t>ротовая полость</a:t>
            </a:r>
            <a:r>
              <a:rPr lang="ru-RU" dirty="0" smtClean="0"/>
              <a:t> с </a:t>
            </a:r>
            <a:r>
              <a:rPr lang="ru-RU" dirty="0" smtClean="0">
                <a:hlinkClick r:id="rId4" tooltip="Зубы человека"/>
              </a:rPr>
              <a:t>зубами</a:t>
            </a:r>
            <a:r>
              <a:rPr lang="ru-RU" dirty="0" smtClean="0"/>
              <a:t>, </a:t>
            </a:r>
            <a:r>
              <a:rPr lang="ru-RU" dirty="0" smtClean="0">
                <a:hlinkClick r:id="rId5" tooltip="Язык (анатомия)"/>
              </a:rPr>
              <a:t>языком</a:t>
            </a:r>
            <a:r>
              <a:rPr lang="ru-RU" dirty="0" smtClean="0"/>
              <a:t> и </a:t>
            </a:r>
            <a:r>
              <a:rPr lang="ru-RU" dirty="0" smtClean="0">
                <a:hlinkClick r:id="rId6" tooltip="Слюнные железы"/>
              </a:rPr>
              <a:t>слюнными железами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7" tooltip="Глотка человека"/>
              </a:rPr>
              <a:t>Глотка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8" tooltip="Пищевод человека"/>
              </a:rPr>
              <a:t>Пищевод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9" tooltip="Желудок человека"/>
              </a:rPr>
              <a:t>Желудок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10" tooltip="Тонкая кишка человека"/>
              </a:rPr>
              <a:t>Тонкая кишка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11" tooltip="Толстая кишка человека"/>
              </a:rPr>
              <a:t>Толстая кишка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stroenie_zheludochno_kishechnogo_trakta.jpg"/>
          <p:cNvPicPr>
            <a:picLocks noGrp="1" noChangeAspect="1"/>
          </p:cNvPicPr>
          <p:nvPr>
            <p:ph sz="half" idx="2"/>
          </p:nvPr>
        </p:nvPicPr>
        <p:blipFill>
          <a:blip r:embed="rId12"/>
          <a:stretch>
            <a:fillRect/>
          </a:stretch>
        </p:blipFill>
        <p:spPr>
          <a:xfrm>
            <a:off x="4429124" y="1500174"/>
            <a:ext cx="4714876" cy="52149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Ротовая полость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5203775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 tooltip="Ротовая полость"/>
              </a:rPr>
              <a:t>Ротовая полость</a:t>
            </a:r>
            <a:r>
              <a:rPr lang="ru-RU" dirty="0" smtClean="0"/>
              <a:t> — телесное отверстие у </a:t>
            </a:r>
            <a:r>
              <a:rPr lang="ru-RU" dirty="0" smtClean="0">
                <a:hlinkClick r:id="rId3" tooltip="Животные"/>
              </a:rPr>
              <a:t>животных</a:t>
            </a:r>
            <a:r>
              <a:rPr lang="ru-RU" dirty="0" smtClean="0"/>
              <a:t> и человека, через которое принимается пища и осуществляется </a:t>
            </a:r>
            <a:r>
              <a:rPr lang="ru-RU" dirty="0" smtClean="0">
                <a:hlinkClick r:id="rId4" tooltip="Дыхание"/>
              </a:rPr>
              <a:t>дыхание</a:t>
            </a:r>
            <a:r>
              <a:rPr lang="ru-RU" dirty="0" smtClean="0"/>
              <a:t>. В ротовой полости расположены </a:t>
            </a:r>
            <a:r>
              <a:rPr lang="ru-RU" dirty="0" smtClean="0">
                <a:hlinkClick r:id="rId5" tooltip="Зубы человека"/>
              </a:rPr>
              <a:t>зубы</a:t>
            </a:r>
            <a:r>
              <a:rPr lang="ru-RU" dirty="0" smtClean="0"/>
              <a:t> и </a:t>
            </a:r>
            <a:r>
              <a:rPr lang="ru-RU" dirty="0" smtClean="0">
                <a:hlinkClick r:id="rId6" tooltip="Язык (анатомия)"/>
              </a:rPr>
              <a:t>язык</a:t>
            </a:r>
            <a:r>
              <a:rPr lang="ru-RU" dirty="0" smtClean="0"/>
              <a:t>. Внешне рот может иметь различную форму. У человека он обрамлён </a:t>
            </a:r>
            <a:r>
              <a:rPr lang="ru-RU" dirty="0" smtClean="0">
                <a:hlinkClick r:id="rId7" tooltip="Губы"/>
              </a:rPr>
              <a:t>губами</a:t>
            </a:r>
            <a:r>
              <a:rPr lang="ru-RU" dirty="0" smtClean="0"/>
              <a:t>. В ротовой полости происходит механическое измельчение и обработка </a:t>
            </a:r>
            <a:r>
              <a:rPr lang="ru-RU" dirty="0" smtClean="0">
                <a:hlinkClick r:id="rId8" tooltip="Пища"/>
              </a:rPr>
              <a:t>пищи</a:t>
            </a:r>
            <a:r>
              <a:rPr lang="ru-RU" dirty="0" smtClean="0"/>
              <a:t> ферментами </a:t>
            </a:r>
            <a:r>
              <a:rPr lang="ru-RU" dirty="0" smtClean="0">
                <a:hlinkClick r:id="rId9" tooltip="Слюнные железы"/>
              </a:rPr>
              <a:t>слюнных желез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rotovaya-polost-60644-30.jpg"/>
          <p:cNvPicPr>
            <a:picLocks noGrp="1"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4474986" y="1571612"/>
            <a:ext cx="4669014" cy="5072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Глотка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Глотка человека"/>
              </a:rPr>
              <a:t>Глотка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часть пищеварительной трубки и дыхательных путей, которая является соединительным звеном между полостью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Нос"/>
              </a:rPr>
              <a:t>носа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Рот"/>
              </a:rPr>
              <a:t>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одной стороны, 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Пищевод"/>
              </a:rPr>
              <a:t>пищеводом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tooltip="Гортань"/>
              </a:rPr>
              <a:t>гортанью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 другой. Представляет собой воронкообразный канал длиной 11—12 см, обращённый кверху широким концом и сплющенный в переднезаднем направлении. В глотке перекрещиваются дыхательные и пищеварительные пути. Во время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tooltip="Глотание"/>
              </a:rPr>
              <a:t>глотания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вход в гортань закрывает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 tooltip="Надгортанник"/>
              </a:rPr>
              <a:t>надгортанник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поэтому пища попадает не в дыхательные пути, а в пищевод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010-010-Glotka.jpg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357686" y="1428736"/>
            <a:ext cx="4786314" cy="45720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Пищевод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tooltip="Пищевод человека"/>
              </a:rPr>
              <a:t>Пищевод</a:t>
            </a:r>
            <a:r>
              <a:rPr lang="ru-RU" dirty="0" smtClean="0"/>
              <a:t> — часть </a:t>
            </a:r>
            <a:r>
              <a:rPr lang="ru-RU" dirty="0" smtClean="0">
                <a:hlinkClick r:id="rId3" tooltip="Желудочно-кишечный тракт человека"/>
              </a:rPr>
              <a:t>пищеварительного тракта</a:t>
            </a:r>
            <a:r>
              <a:rPr lang="ru-RU" dirty="0" smtClean="0"/>
              <a:t>. Представляет собой сплющенную в переднезаднем направлении полую мышечную трубку, по которой пища из </a:t>
            </a:r>
            <a:r>
              <a:rPr lang="ru-RU" dirty="0" smtClean="0">
                <a:hlinkClick r:id="rId4" tooltip="Глотка человека"/>
              </a:rPr>
              <a:t>глотки</a:t>
            </a:r>
            <a:r>
              <a:rPr lang="ru-RU" dirty="0" smtClean="0"/>
              <a:t> поступает в </a:t>
            </a:r>
            <a:r>
              <a:rPr lang="ru-RU" dirty="0" smtClean="0">
                <a:hlinkClick r:id="rId5" tooltip="Желудок человека"/>
              </a:rPr>
              <a:t>желудок</a:t>
            </a:r>
            <a:r>
              <a:rPr lang="ru-RU" dirty="0" smtClean="0"/>
              <a:t>. Моторная функция пищевода обеспечивает быстрое продвижение проглоченного пищевого комка в </a:t>
            </a:r>
            <a:r>
              <a:rPr lang="ru-RU" dirty="0" smtClean="0">
                <a:hlinkClick r:id="rId6" tooltip="Желудок"/>
              </a:rPr>
              <a:t>желудок</a:t>
            </a:r>
            <a:r>
              <a:rPr lang="ru-RU" dirty="0" smtClean="0"/>
              <a:t> без перемешивания и толчков. Пищевод взрослого человека имеет длину 25—30 см. Координируются функции пищевода произвольными и непроизвольными механизмами.</a:t>
            </a:r>
            <a:endParaRPr lang="ru-RU" dirty="0"/>
          </a:p>
        </p:txBody>
      </p:sp>
      <p:pic>
        <p:nvPicPr>
          <p:cNvPr id="6" name="Содержимое 5" descr="pishevod.jpg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714876" y="2214554"/>
            <a:ext cx="4161903" cy="44077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Желудок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tooltip="Желудок человека"/>
              </a:rPr>
              <a:t>Желудок</a:t>
            </a:r>
            <a:r>
              <a:rPr lang="ru-RU" dirty="0" smtClean="0"/>
              <a:t> — полый мышечный орган, расположенный в левом подреберье и </a:t>
            </a:r>
            <a:r>
              <a:rPr lang="ru-RU" dirty="0" err="1" smtClean="0"/>
              <a:t>эпигастрии</a:t>
            </a:r>
            <a:r>
              <a:rPr lang="ru-RU" dirty="0" smtClean="0"/>
              <a:t>. Желудок является резервуаром для проглоченной пищи, а также осуществляет химическое переваривание этой пищи. </a:t>
            </a:r>
            <a:r>
              <a:rPr lang="ru-RU" dirty="0" smtClean="0">
                <a:hlinkClick r:id="rId3" tooltip="Объём"/>
              </a:rPr>
              <a:t>Объём</a:t>
            </a:r>
            <a:r>
              <a:rPr lang="ru-RU" dirty="0" smtClean="0"/>
              <a:t> пустого желудка составляет около 500 мл. После принятия пищи он обычно растягивается до одного </a:t>
            </a:r>
            <a:r>
              <a:rPr lang="ru-RU" dirty="0" smtClean="0">
                <a:hlinkClick r:id="rId4" tooltip="Литр"/>
              </a:rPr>
              <a:t>литра</a:t>
            </a:r>
            <a:r>
              <a:rPr lang="ru-RU" dirty="0" smtClean="0"/>
              <a:t>, но может увеличиться и до четырёх. Кроме того, осуществляет секрецию биологически активных веществ и выполняет функцию всасывания.</a:t>
            </a:r>
            <a:endParaRPr lang="ru-RU" dirty="0"/>
          </a:p>
        </p:txBody>
      </p:sp>
      <p:pic>
        <p:nvPicPr>
          <p:cNvPr id="5" name="Содержимое 4" descr="4121233dd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286248" y="2285992"/>
            <a:ext cx="4643470" cy="407196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Тонкая кишка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hlinkClick r:id="rId2" tooltip="Тонкая кишка человека"/>
              </a:rPr>
              <a:t>Тонкая кишка</a:t>
            </a:r>
            <a:r>
              <a:rPr lang="ru-RU" dirty="0" smtClean="0"/>
              <a:t> — отдел </a:t>
            </a:r>
            <a:r>
              <a:rPr lang="ru-RU" dirty="0" smtClean="0">
                <a:hlinkClick r:id="rId3" tooltip="Желудочно-кишечный тракт человека"/>
              </a:rPr>
              <a:t>пищеварительного тракта</a:t>
            </a:r>
            <a:r>
              <a:rPr lang="ru-RU" dirty="0" smtClean="0"/>
              <a:t> </a:t>
            </a:r>
            <a:r>
              <a:rPr lang="ru-RU" dirty="0" smtClean="0">
                <a:hlinkClick r:id="rId4" tooltip="Человек"/>
              </a:rPr>
              <a:t>человека</a:t>
            </a:r>
            <a:r>
              <a:rPr lang="ru-RU" dirty="0" smtClean="0"/>
              <a:t>, расположенный между </a:t>
            </a:r>
            <a:r>
              <a:rPr lang="ru-RU" dirty="0" smtClean="0">
                <a:hlinkClick r:id="rId5" tooltip="Желудок"/>
              </a:rPr>
              <a:t>желудком</a:t>
            </a:r>
            <a:r>
              <a:rPr lang="ru-RU" dirty="0" smtClean="0"/>
              <a:t> и </a:t>
            </a:r>
            <a:r>
              <a:rPr lang="ru-RU" dirty="0" smtClean="0">
                <a:hlinkClick r:id="rId6" tooltip="Толстая кишка человека"/>
              </a:rPr>
              <a:t>толстой кишкой</a:t>
            </a:r>
            <a:r>
              <a:rPr lang="ru-RU" dirty="0" smtClean="0"/>
              <a:t>. В тонкой кишке в основном и происходит процесс </a:t>
            </a:r>
            <a:r>
              <a:rPr lang="ru-RU" dirty="0" smtClean="0">
                <a:hlinkClick r:id="rId7" tooltip="Пищеварение"/>
              </a:rPr>
              <a:t>пищеварения</a:t>
            </a:r>
            <a:r>
              <a:rPr lang="ru-RU" dirty="0" smtClean="0"/>
              <a:t>: в тонкой кишке вырабатываются </a:t>
            </a:r>
            <a:r>
              <a:rPr lang="ru-RU" dirty="0" smtClean="0">
                <a:hlinkClick r:id="rId8" tooltip="Ферменты пищеварения"/>
              </a:rPr>
              <a:t>ферменты</a:t>
            </a:r>
            <a:r>
              <a:rPr lang="ru-RU" dirty="0" smtClean="0"/>
              <a:t>, которые совместно с ферментами, вырабатываемыми </a:t>
            </a:r>
            <a:r>
              <a:rPr lang="ru-RU" dirty="0" smtClean="0">
                <a:hlinkClick r:id="rId9" tooltip="Поджелудочная железа"/>
              </a:rPr>
              <a:t>поджелудочной железой</a:t>
            </a:r>
            <a:r>
              <a:rPr lang="ru-RU" dirty="0" smtClean="0"/>
              <a:t> и </a:t>
            </a:r>
            <a:r>
              <a:rPr lang="ru-RU" dirty="0" smtClean="0">
                <a:hlinkClick r:id="rId10" tooltip="Желчный пузырь"/>
              </a:rPr>
              <a:t>желчным пузырем</a:t>
            </a:r>
            <a:r>
              <a:rPr lang="ru-RU" dirty="0" smtClean="0"/>
              <a:t>, способствуют расщеплению пищи на отдельные компоненты. Тонкая кишка является самым длинным отделом пищеварительного тракта; её брыжеечный отдел занимает почти весь нижний этаж брюшной полости и частично полость малого таза. Диаметр тонкой кишки неравномерен: в проксимальном её отделе он равен 4—6 см, в дистальном — 2,5—3 см.</a:t>
            </a:r>
            <a:endParaRPr lang="ru-RU" dirty="0"/>
          </a:p>
        </p:txBody>
      </p:sp>
      <p:pic>
        <p:nvPicPr>
          <p:cNvPr id="5" name="Содержимое 4" descr="slide_15.jpg"/>
          <p:cNvPicPr>
            <a:picLocks noGrp="1"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4143372" y="1714488"/>
            <a:ext cx="4845060" cy="450059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Толстая кишка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hlinkClick r:id="rId2" tooltip="Толстая кишка человека"/>
              </a:rPr>
              <a:t>Толстая кишка</a:t>
            </a:r>
            <a:r>
              <a:rPr lang="ru-RU" dirty="0" smtClean="0"/>
              <a:t> — нижняя, конечная часть </a:t>
            </a:r>
            <a:r>
              <a:rPr lang="ru-RU" dirty="0" smtClean="0">
                <a:hlinkClick r:id="rId3" tooltip="Желудочно-кишечный тракт человека"/>
              </a:rPr>
              <a:t>пищеварительного тракта</a:t>
            </a:r>
            <a:r>
              <a:rPr lang="ru-RU" dirty="0" smtClean="0"/>
              <a:t>, а именно нижняя часть </a:t>
            </a:r>
            <a:r>
              <a:rPr lang="ru-RU" dirty="0" smtClean="0">
                <a:hlinkClick r:id="rId4" tooltip="Кишечник"/>
              </a:rPr>
              <a:t>кишечника</a:t>
            </a:r>
            <a:r>
              <a:rPr lang="ru-RU" dirty="0" smtClean="0"/>
              <a:t>, в которой происходит в основном всасывание </a:t>
            </a:r>
            <a:r>
              <a:rPr lang="ru-RU" dirty="0" smtClean="0">
                <a:hlinkClick r:id="rId5" tooltip="Вода"/>
              </a:rPr>
              <a:t>воды</a:t>
            </a:r>
            <a:r>
              <a:rPr lang="ru-RU" dirty="0" smtClean="0"/>
              <a:t> и формирование из пищевой кашицы (</a:t>
            </a:r>
            <a:r>
              <a:rPr lang="ru-RU" dirty="0" smtClean="0">
                <a:hlinkClick r:id="rId6" tooltip="Химус"/>
              </a:rPr>
              <a:t>химуса</a:t>
            </a:r>
            <a:r>
              <a:rPr lang="ru-RU" dirty="0" smtClean="0"/>
              <a:t>) оформленного </a:t>
            </a:r>
            <a:r>
              <a:rPr lang="ru-RU" dirty="0" smtClean="0">
                <a:hlinkClick r:id="rId7" tooltip="Кал"/>
              </a:rPr>
              <a:t>кала</a:t>
            </a:r>
            <a:r>
              <a:rPr lang="ru-RU" dirty="0" smtClean="0"/>
              <a:t>. Толстая кишка располагается в брюшной полости и в полости малого таза, её длина колеблется от 1,5 до 2 метров. Внутренность толстой кишки выстлана слизистой оболочкой, облегчающей продвижение кала и предохраняющей стенки кишки от вредного воздействия пищеварительных ферментов и механических повреждений. Мышцы толстой кишки работают независимо от воли человека.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143372" y="1643050"/>
            <a:ext cx="4786314" cy="44291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</TotalTime>
  <Words>79</Words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Презентация на тему: «органы пищеварения»</vt:lpstr>
      <vt:lpstr>Строение </vt:lpstr>
      <vt:lpstr>Желудочно-кишечный тракт </vt:lpstr>
      <vt:lpstr>Ротовая полость</vt:lpstr>
      <vt:lpstr>Глотка</vt:lpstr>
      <vt:lpstr>Пищевод</vt:lpstr>
      <vt:lpstr>Желудок</vt:lpstr>
      <vt:lpstr>Тонкая кишка</vt:lpstr>
      <vt:lpstr>Толстая кишка</vt:lpstr>
      <vt:lpstr>Вспомогательные органы</vt:lpstr>
      <vt:lpstr>Слюнные железы</vt:lpstr>
      <vt:lpstr>Печень</vt:lpstr>
      <vt:lpstr>Поджелудочная железа</vt:lpstr>
      <vt:lpstr>Слайд 14</vt:lpstr>
      <vt:lpstr>Желчный пузырь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«органы пищеварения»</dc:title>
  <dc:creator>ПК-01</dc:creator>
  <cp:lastModifiedBy>ПК-01</cp:lastModifiedBy>
  <cp:revision>4</cp:revision>
  <dcterms:created xsi:type="dcterms:W3CDTF">2017-03-26T14:54:11Z</dcterms:created>
  <dcterms:modified xsi:type="dcterms:W3CDTF">2017-03-26T15:56:48Z</dcterms:modified>
</cp:coreProperties>
</file>